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9" r:id="rId10"/>
    <p:sldId id="263" r:id="rId11"/>
    <p:sldId id="266" r:id="rId12"/>
    <p:sldId id="264" r:id="rId13"/>
  </p:sldIdLst>
  <p:sldSz cx="9144000" cy="6858000" type="screen4x3"/>
  <p:notesSz cx="6858000" cy="90344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86690" autoAdjust="0"/>
  </p:normalViewPr>
  <p:slideViewPr>
    <p:cSldViewPr snapToGrid="0" snapToObjects="1">
      <p:cViewPr varScale="1">
        <p:scale>
          <a:sx n="54" d="100"/>
          <a:sy n="54" d="100"/>
        </p:scale>
        <p:origin x="-7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17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17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32AD1-7D90-3B4D-A53E-1C3CA3A91ADB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677863"/>
            <a:ext cx="4518025" cy="3387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291370"/>
            <a:ext cx="5486400" cy="4065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1172"/>
            <a:ext cx="2971800" cy="4517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581172"/>
            <a:ext cx="2971800" cy="4517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FC9DC-79DA-234C-BF55-BCCAC85981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the video and it will play full screen. To pause the movie simply click anywhere and to resume playing click again.</a:t>
            </a:r>
            <a:r>
              <a:rPr lang="en-US" baseline="0" dirty="0" smtClean="0"/>
              <a:t> When the movie is done it will </a:t>
            </a:r>
            <a:r>
              <a:rPr lang="en-US" dirty="0" smtClean="0"/>
              <a:t>auto rewind and the</a:t>
            </a:r>
            <a:r>
              <a:rPr lang="en-US" baseline="0" dirty="0" smtClean="0"/>
              <a:t> slide will revert back to it’s initial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FC9DC-79DA-234C-BF55-BCCAC85981A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FC9DC-79DA-234C-BF55-BCCAC85981A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Picture 8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1" name="Picture 10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Picture 8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Picture 8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13">
            <a:alphaModFix amt="10000"/>
          </a:blip>
          <a:stretch>
            <a:fillRect/>
          </a:stretch>
        </p:blipFill>
        <p:spPr>
          <a:xfrm>
            <a:off x="995118" y="2652945"/>
            <a:ext cx="7345308" cy="15481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16D54-4355-AF43-8AC3-DE5D42FD3403}" type="datetimeFigureOut">
              <a:rPr lang="en-US" smtClean="0"/>
              <a:pPr/>
              <a:t>5/22/2010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7375"/>
            <a:ext cx="7772400" cy="1743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Creation of </a:t>
            </a:r>
            <a:r>
              <a:rPr lang="en-US" dirty="0" err="1" smtClean="0"/>
              <a:t>theBoom</a:t>
            </a:r>
            <a:r>
              <a:rPr lang="en-US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worlds best noise canceling microphones and headsets.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Adithya M.R. Padala – President &amp; CEO – UmeVoice Inc.</a:t>
            </a:r>
          </a:p>
          <a:p>
            <a:r>
              <a:rPr lang="en-US" dirty="0" smtClean="0"/>
              <a:t>www.theBoom.com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Made in the USA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4113"/>
            <a:ext cx="8229600" cy="214332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All customer driven innovation and new product creation</a:t>
            </a:r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theBoom</a:t>
            </a:r>
            <a:r>
              <a:rPr lang="en-US" sz="2400" dirty="0" smtClean="0"/>
              <a:t> “E” – custom behind the head headset</a:t>
            </a:r>
            <a:endParaRPr lang="en-US" sz="2400" dirty="0" smtClean="0"/>
          </a:p>
          <a:p>
            <a:r>
              <a:rPr lang="en-US" sz="2400" dirty="0" err="1" smtClean="0"/>
              <a:t>UmeCobra</a:t>
            </a:r>
            <a:r>
              <a:rPr lang="en-US" sz="2400" dirty="0" smtClean="0"/>
              <a:t> – microphone that replaces aviation </a:t>
            </a:r>
            <a:r>
              <a:rPr lang="en-US" sz="2400" dirty="0" err="1" smtClean="0"/>
              <a:t>mics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Custom solutions for Fortune 500</a:t>
            </a:r>
            <a:endParaRPr lang="en-US" sz="2400" dirty="0" smtClean="0"/>
          </a:p>
          <a:p>
            <a:r>
              <a:rPr lang="en-US" sz="2400" b="1" dirty="0" smtClean="0"/>
              <a:t>Wall </a:t>
            </a:r>
            <a:r>
              <a:rPr lang="en-US" sz="2400" b="1" dirty="0" smtClean="0"/>
              <a:t>Street</a:t>
            </a:r>
            <a:r>
              <a:rPr lang="en-US" sz="2400" dirty="0" smtClean="0"/>
              <a:t>, </a:t>
            </a:r>
            <a:r>
              <a:rPr lang="en-US" sz="2400" b="1" dirty="0" smtClean="0"/>
              <a:t>Military</a:t>
            </a:r>
            <a:r>
              <a:rPr lang="en-US" sz="2400" dirty="0" smtClean="0"/>
              <a:t>, </a:t>
            </a:r>
            <a:r>
              <a:rPr lang="en-US" sz="2400" b="1" dirty="0" err="1" smtClean="0"/>
              <a:t>Nascar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Industrial,Voice</a:t>
            </a:r>
            <a:r>
              <a:rPr lang="en-US" sz="2400" b="1" dirty="0" smtClean="0"/>
              <a:t> Recognition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Abundant local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Industrial design</a:t>
            </a:r>
          </a:p>
          <a:p>
            <a:r>
              <a:rPr lang="en-US" dirty="0" smtClean="0"/>
              <a:t>Prototyping (Pro-E engineers)</a:t>
            </a:r>
          </a:p>
          <a:p>
            <a:r>
              <a:rPr lang="en-US" dirty="0" smtClean="0"/>
              <a:t>Design (Machine shops and SLA’s)</a:t>
            </a:r>
          </a:p>
          <a:p>
            <a:r>
              <a:rPr lang="en-US" dirty="0" smtClean="0"/>
              <a:t>Manufacturing (Lots can be done here)</a:t>
            </a:r>
          </a:p>
          <a:p>
            <a:r>
              <a:rPr lang="en-US" dirty="0" smtClean="0"/>
              <a:t>Web development</a:t>
            </a:r>
          </a:p>
          <a:p>
            <a:r>
              <a:rPr lang="en-US" dirty="0" smtClean="0"/>
              <a:t>Search Engine Optimization</a:t>
            </a:r>
          </a:p>
          <a:p>
            <a:r>
              <a:rPr lang="en-US" dirty="0" smtClean="0"/>
              <a:t>Sales and Customer service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530773" y="-35741"/>
            <a:ext cx="9759428" cy="6965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Prototype your idea quickly and find a customer</a:t>
            </a:r>
          </a:p>
          <a:p>
            <a:r>
              <a:rPr lang="en-US" sz="2400" dirty="0" smtClean="0"/>
              <a:t>Focus </a:t>
            </a:r>
            <a:r>
              <a:rPr lang="en-US" sz="2400" dirty="0" smtClean="0"/>
              <a:t>on verticals where your value </a:t>
            </a:r>
            <a:r>
              <a:rPr lang="en-US" sz="2400" dirty="0" smtClean="0"/>
              <a:t>proposition </a:t>
            </a:r>
            <a:r>
              <a:rPr lang="en-US" sz="2400" dirty="0" smtClean="0"/>
              <a:t>is </a:t>
            </a:r>
            <a:r>
              <a:rPr lang="en-US" sz="2400" dirty="0" smtClean="0"/>
              <a:t>high</a:t>
            </a:r>
            <a:endParaRPr lang="en-US" sz="2400" dirty="0" smtClean="0"/>
          </a:p>
          <a:p>
            <a:r>
              <a:rPr lang="en-US" sz="2400" dirty="0" smtClean="0"/>
              <a:t>Focus on </a:t>
            </a:r>
            <a:r>
              <a:rPr lang="en-US" sz="2400" dirty="0" smtClean="0"/>
              <a:t>the creation of </a:t>
            </a:r>
            <a:r>
              <a:rPr lang="en-US" sz="2400" dirty="0" smtClean="0"/>
              <a:t>value to the customer</a:t>
            </a:r>
          </a:p>
          <a:p>
            <a:r>
              <a:rPr lang="en-US" sz="2400" dirty="0" smtClean="0"/>
              <a:t>Plenty of </a:t>
            </a:r>
            <a:r>
              <a:rPr lang="en-US" sz="2400" dirty="0" smtClean="0"/>
              <a:t>opportunity to design, develop and market your product right here</a:t>
            </a:r>
          </a:p>
          <a:p>
            <a:r>
              <a:rPr lang="en-US" sz="2400" dirty="0" smtClean="0"/>
              <a:t>At the current time there are abundant skills available locally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2016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Umevoice founded in 1995</a:t>
            </a:r>
          </a:p>
          <a:p>
            <a:r>
              <a:rPr lang="en-US" dirty="0" smtClean="0"/>
              <a:t>Focused on voice recognition for trading</a:t>
            </a:r>
          </a:p>
          <a:p>
            <a:r>
              <a:rPr lang="en-US" dirty="0" smtClean="0"/>
              <a:t>Customers: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719" y="3053950"/>
            <a:ext cx="1198894" cy="1195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767" y="3053950"/>
            <a:ext cx="1195439" cy="1195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46" y="3053950"/>
            <a:ext cx="2269821" cy="11954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462734"/>
            <a:ext cx="8229600" cy="142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Typical statement “IBM offer 1 million at 128.99”</a:t>
            </a:r>
            <a:endParaRPr lang="en-US" sz="2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Typical </a:t>
            </a: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sale: $1 M+ for 20 users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56" y="3053950"/>
            <a:ext cx="1195439" cy="1195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Serendipitous Invention 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6999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Trading rooms are noisy places</a:t>
            </a:r>
          </a:p>
          <a:p>
            <a:r>
              <a:rPr lang="en-US" sz="2500" dirty="0" smtClean="0"/>
              <a:t>Exchange floors are much noisier</a:t>
            </a:r>
          </a:p>
          <a:p>
            <a:r>
              <a:rPr lang="en-US" sz="2500" dirty="0" smtClean="0"/>
              <a:t>Babble noise is much tougher than other noise to eliminate</a:t>
            </a:r>
          </a:p>
          <a:p>
            <a:r>
              <a:rPr lang="en-US" sz="2500" dirty="0" smtClean="0"/>
              <a:t>We </a:t>
            </a:r>
            <a:r>
              <a:rPr lang="en-US" sz="2500" b="1" dirty="0" smtClean="0"/>
              <a:t>accidentally</a:t>
            </a:r>
            <a:r>
              <a:rPr lang="en-US" sz="2500" dirty="0" smtClean="0"/>
              <a:t> invented noise canceling technology!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18" y="3992082"/>
            <a:ext cx="2336866" cy="16007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88" y="3992082"/>
            <a:ext cx="2217710" cy="16007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417" y="3992082"/>
            <a:ext cx="2272775" cy="16006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419"/>
            <a:ext cx="8229600" cy="1323439"/>
          </a:xfrm>
        </p:spPr>
        <p:txBody>
          <a:bodyPr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World’s Best 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Noise Canceling Headsets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29000" y="3157537"/>
          <a:ext cx="1952625" cy="485775"/>
        </p:xfrm>
        <a:graphic>
          <a:graphicData uri="http://schemas.openxmlformats.org/presentationml/2006/ole">
            <p:oleObj spid="_x0000_s1026" name="Package" r:id="rId4" imgW="195264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Transforming the Company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6615"/>
            <a:ext cx="8229600" cy="23401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Million $ customer - $100 customer</a:t>
            </a:r>
          </a:p>
          <a:p>
            <a:r>
              <a:rPr lang="en-US" sz="2400" dirty="0" smtClean="0"/>
              <a:t>Creation of multiple products from one</a:t>
            </a:r>
          </a:p>
          <a:p>
            <a:r>
              <a:rPr lang="en-US" sz="2400" dirty="0" smtClean="0"/>
              <a:t>Creation of multiple markets: Consumer, Military, Fortune 500 Companies, Racing</a:t>
            </a:r>
          </a:p>
          <a:p>
            <a:r>
              <a:rPr lang="en-US" sz="2400" dirty="0" smtClean="0"/>
              <a:t>The internet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5" y="3991489"/>
            <a:ext cx="2570307" cy="152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856" y="3991489"/>
            <a:ext cx="2570307" cy="152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62" y="3991489"/>
            <a:ext cx="2570307" cy="152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Design Prototype Build Cycle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first approach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Industrial Design:</a:t>
            </a:r>
          </a:p>
          <a:p>
            <a:r>
              <a:rPr lang="en-US" sz="2400" dirty="0" smtClean="0"/>
              <a:t>Frog Design</a:t>
            </a:r>
          </a:p>
          <a:p>
            <a:pPr>
              <a:buNone/>
            </a:pPr>
            <a:r>
              <a:rPr lang="en-US" sz="2400" b="1" dirty="0" smtClean="0"/>
              <a:t>Prototype:</a:t>
            </a:r>
          </a:p>
          <a:p>
            <a:r>
              <a:rPr lang="en-US" sz="2400" dirty="0" smtClean="0"/>
              <a:t>Frog Design</a:t>
            </a:r>
          </a:p>
          <a:p>
            <a:pPr>
              <a:buNone/>
            </a:pPr>
            <a:r>
              <a:rPr lang="en-US" sz="2400" b="1" dirty="0" smtClean="0"/>
              <a:t>Manufacture:</a:t>
            </a:r>
          </a:p>
          <a:p>
            <a:r>
              <a:rPr lang="en-US" sz="2400" dirty="0" smtClean="0"/>
              <a:t>Non headset company in </a:t>
            </a:r>
            <a:r>
              <a:rPr lang="en-US" sz="2400" dirty="0" smtClean="0"/>
              <a:t>Taiwan</a:t>
            </a:r>
          </a:p>
          <a:p>
            <a:pPr>
              <a:buNone/>
            </a:pPr>
            <a:r>
              <a:rPr lang="en-US" sz="2400" b="1" dirty="0" smtClean="0"/>
              <a:t>Market:</a:t>
            </a:r>
            <a:endParaRPr lang="en-US" sz="2400" b="1" dirty="0" smtClean="0"/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smtClean="0"/>
              <a:t>Public relations</a:t>
            </a:r>
          </a:p>
          <a:p>
            <a:pPr>
              <a:buNone/>
            </a:pPr>
            <a:r>
              <a:rPr lang="en-US" sz="2400" b="1" dirty="0" smtClean="0"/>
              <a:t>Improvise </a:t>
            </a:r>
            <a:r>
              <a:rPr lang="en-US" sz="2400" b="1" dirty="0" smtClean="0"/>
              <a:t>(version two):</a:t>
            </a:r>
          </a:p>
          <a:p>
            <a:r>
              <a:rPr lang="en-US" sz="2400" dirty="0" smtClean="0"/>
              <a:t>	</a:t>
            </a:r>
            <a:r>
              <a:rPr lang="en-US" sz="2400" dirty="0" smtClean="0"/>
              <a:t>Repeat cycle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Design Prototype Build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next approach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60585"/>
            <a:ext cx="8229600" cy="49974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Industrial Design: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Freelance local designers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Prototype: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Both in Novato on CNC machine and SLA’s from all over the world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dirty="0" smtClean="0"/>
              <a:t>Manufacture: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Subcontract large OEM’s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/>
              <a:t>Begin manufacturing locally specifically for verticals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Market: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Relationships with VAR’s and resellers in verticals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Improvise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(new family of products):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Faster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more cost effective creation of product lines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Custom Manufacturing for specific industries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4637"/>
            <a:ext cx="8229600" cy="24560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Emergency rooms</a:t>
            </a:r>
          </a:p>
          <a:p>
            <a:r>
              <a:rPr lang="en-US" sz="2400" dirty="0" smtClean="0"/>
              <a:t>Call Centers</a:t>
            </a:r>
            <a:endParaRPr lang="en-US" sz="2400" dirty="0" smtClean="0"/>
          </a:p>
          <a:p>
            <a:r>
              <a:rPr lang="en-US" sz="2400" dirty="0" smtClean="0"/>
              <a:t>Mobile workforce</a:t>
            </a:r>
            <a:endParaRPr lang="en-US" sz="2400" dirty="0" smtClean="0"/>
          </a:p>
          <a:p>
            <a:r>
              <a:rPr lang="en-US" sz="2400" dirty="0" smtClean="0"/>
              <a:t>Aviation</a:t>
            </a:r>
          </a:p>
          <a:p>
            <a:r>
              <a:rPr lang="en-US" sz="2400" dirty="0" smtClean="0"/>
              <a:t>Industrial environments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79" y="3883881"/>
            <a:ext cx="3181843" cy="18855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79" y="1892465"/>
            <a:ext cx="3181842" cy="17583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Bootstrapping Marketing and Sales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254113"/>
            <a:ext cx="8229600" cy="21433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Internet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Trade shows -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Customer driven innovation and product creation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Wall Street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Military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Nascar, Industrial,Voice Recognition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evoice-theBoom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Umevoice-theBoom Presentation.potx</Template>
  <TotalTime>215</TotalTime>
  <Words>406</Words>
  <Application>Microsoft Office PowerPoint</Application>
  <PresentationFormat>On-screen Show (4:3)</PresentationFormat>
  <Paragraphs>78</Paragraphs>
  <Slides>12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Umevoice-theBoom Presentation</vt:lpstr>
      <vt:lpstr>Package</vt:lpstr>
      <vt:lpstr>Creation of theBoom: the worlds best noise canceling microphones and headsets.</vt:lpstr>
      <vt:lpstr>Introduction</vt:lpstr>
      <vt:lpstr>Serendipitous Invention </vt:lpstr>
      <vt:lpstr>The World’s Best  Noise Canceling Headsets</vt:lpstr>
      <vt:lpstr>Transforming the Company</vt:lpstr>
      <vt:lpstr>The Design Prototype Build Cycle Our first approach</vt:lpstr>
      <vt:lpstr>Slide 7</vt:lpstr>
      <vt:lpstr>Custom Manufacturing for specific industries</vt:lpstr>
      <vt:lpstr>Slide 9</vt:lpstr>
      <vt:lpstr>Made in the USA</vt:lpstr>
      <vt:lpstr>Abundant local skills</vt:lpstr>
      <vt:lpstr>Summary</vt:lpstr>
    </vt:vector>
  </TitlesOfParts>
  <Company>n/a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Louddog</dc:creator>
  <cp:lastModifiedBy>ADITHYA</cp:lastModifiedBy>
  <cp:revision>57</cp:revision>
  <dcterms:created xsi:type="dcterms:W3CDTF">2010-04-21T22:27:42Z</dcterms:created>
  <dcterms:modified xsi:type="dcterms:W3CDTF">2010-05-22T16:38:38Z</dcterms:modified>
</cp:coreProperties>
</file>